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1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57B12AD-901B-4C37-8023-4F8B3C31EDBF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F4E0D95-5E00-4410-B9C5-CE220E4A72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959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603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462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2913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5868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5881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4224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4045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5972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961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03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571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657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809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992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64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7248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234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34A4D69-6541-42F0-A764-CF9EADA7042D}" type="datetimeFigureOut">
              <a:rPr lang="he-IL" smtClean="0"/>
              <a:t>י"א/תשרי/תשפ"ה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e-IL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BFB68BC-64B6-4505-9250-2825F0ADA3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80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8.png"/><Relationship Id="rId10" Type="http://schemas.microsoft.com/office/2007/relationships/hdphoto" Target="../media/hdphoto12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FDCFFFA8-A379-4996-3392-C8258EA41D00}"/>
              </a:ext>
            </a:extLst>
          </p:cNvPr>
          <p:cNvGrpSpPr/>
          <p:nvPr/>
        </p:nvGrpSpPr>
        <p:grpSpPr>
          <a:xfrm>
            <a:off x="1208081" y="708231"/>
            <a:ext cx="9531635" cy="5011270"/>
            <a:chOff x="1208081" y="708231"/>
            <a:chExt cx="9531635" cy="5011270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7F151BA4-B2DF-1D90-14DC-BFE6C1C0A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37718" r="39699" b="15817"/>
            <a:stretch/>
          </p:blipFill>
          <p:spPr>
            <a:xfrm>
              <a:off x="1208081" y="708231"/>
              <a:ext cx="9531635" cy="5011270"/>
            </a:xfrm>
            <a:prstGeom prst="rect">
              <a:avLst/>
            </a:prstGeom>
          </p:spPr>
        </p:pic>
        <p:sp>
          <p:nvSpPr>
            <p:cNvPr id="6" name="מלבן 5">
              <a:extLst>
                <a:ext uri="{FF2B5EF4-FFF2-40B4-BE49-F238E27FC236}">
                  <a16:creationId xmlns:a16="http://schemas.microsoft.com/office/drawing/2014/main" id="{EC9ADCB7-5702-A960-2BA0-090A28F8AB23}"/>
                </a:ext>
              </a:extLst>
            </p:cNvPr>
            <p:cNvSpPr/>
            <p:nvPr/>
          </p:nvSpPr>
          <p:spPr>
            <a:xfrm>
              <a:off x="1371599" y="4267217"/>
              <a:ext cx="65114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67B7AE30-D024-D03E-9FEF-99F250531908}"/>
                </a:ext>
              </a:extLst>
            </p:cNvPr>
            <p:cNvSpPr/>
            <p:nvPr/>
          </p:nvSpPr>
          <p:spPr>
            <a:xfrm>
              <a:off x="2216013" y="4294112"/>
              <a:ext cx="80021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39AAF286-029E-6B8B-0D22-1FA0FDFBABA9}"/>
                </a:ext>
              </a:extLst>
            </p:cNvPr>
            <p:cNvSpPr/>
            <p:nvPr/>
          </p:nvSpPr>
          <p:spPr>
            <a:xfrm>
              <a:off x="3358719" y="4294112"/>
              <a:ext cx="5229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7802B8CC-3D48-91E5-DD5A-2F306C2FD3C4}"/>
                </a:ext>
              </a:extLst>
            </p:cNvPr>
            <p:cNvSpPr/>
            <p:nvPr/>
          </p:nvSpPr>
          <p:spPr>
            <a:xfrm>
              <a:off x="4303121" y="4285144"/>
              <a:ext cx="56137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F5ABAD98-6C2F-E9C5-109D-CED9DB0B3364}"/>
                </a:ext>
              </a:extLst>
            </p:cNvPr>
            <p:cNvSpPr/>
            <p:nvPr/>
          </p:nvSpPr>
          <p:spPr>
            <a:xfrm>
              <a:off x="5196485" y="4285144"/>
              <a:ext cx="5229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מלבן 10">
              <a:extLst>
                <a:ext uri="{FF2B5EF4-FFF2-40B4-BE49-F238E27FC236}">
                  <a16:creationId xmlns:a16="http://schemas.microsoft.com/office/drawing/2014/main" id="{0FA8D020-5A4B-035A-34D6-9C0F824B4CDB}"/>
                </a:ext>
              </a:extLst>
            </p:cNvPr>
            <p:cNvSpPr/>
            <p:nvPr/>
          </p:nvSpPr>
          <p:spPr>
            <a:xfrm>
              <a:off x="6200532" y="4285144"/>
              <a:ext cx="5229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מלבן 11">
              <a:extLst>
                <a:ext uri="{FF2B5EF4-FFF2-40B4-BE49-F238E27FC236}">
                  <a16:creationId xmlns:a16="http://schemas.microsoft.com/office/drawing/2014/main" id="{B9B8D801-1DAE-32D9-C83C-7D65BC210AA2}"/>
                </a:ext>
              </a:extLst>
            </p:cNvPr>
            <p:cNvSpPr/>
            <p:nvPr/>
          </p:nvSpPr>
          <p:spPr>
            <a:xfrm>
              <a:off x="7149074" y="4285144"/>
              <a:ext cx="62869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7A9FDFF0-D07A-C336-6138-24D6071FFA19}"/>
                </a:ext>
              </a:extLst>
            </p:cNvPr>
            <p:cNvSpPr/>
            <p:nvPr/>
          </p:nvSpPr>
          <p:spPr>
            <a:xfrm>
              <a:off x="8157854" y="4285144"/>
              <a:ext cx="35939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מלבן 13">
              <a:extLst>
                <a:ext uri="{FF2B5EF4-FFF2-40B4-BE49-F238E27FC236}">
                  <a16:creationId xmlns:a16="http://schemas.microsoft.com/office/drawing/2014/main" id="{4DFDC49E-26BE-1E5F-8D11-08DD2D7ABAED}"/>
                </a:ext>
              </a:extLst>
            </p:cNvPr>
            <p:cNvSpPr/>
            <p:nvPr/>
          </p:nvSpPr>
          <p:spPr>
            <a:xfrm>
              <a:off x="9020035" y="4285144"/>
              <a:ext cx="64312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FB24B5F4-E1F4-C2C2-8FA8-636CA4F65C0C}"/>
                </a:ext>
              </a:extLst>
            </p:cNvPr>
            <p:cNvSpPr/>
            <p:nvPr/>
          </p:nvSpPr>
          <p:spPr>
            <a:xfrm>
              <a:off x="9964862" y="4294112"/>
              <a:ext cx="54213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64635803-BA95-9587-2F91-0B41C8C3F933}"/>
                </a:ext>
              </a:extLst>
            </p:cNvPr>
            <p:cNvSpPr/>
            <p:nvPr/>
          </p:nvSpPr>
          <p:spPr>
            <a:xfrm>
              <a:off x="9528796" y="2608766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  <a:endParaRPr lang="he-IL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B7BADC8F-F913-3951-8F02-0119271A743B}"/>
                </a:ext>
              </a:extLst>
            </p:cNvPr>
            <p:cNvSpPr/>
            <p:nvPr/>
          </p:nvSpPr>
          <p:spPr>
            <a:xfrm>
              <a:off x="8567808" y="2608766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  <a:endParaRPr lang="he-IL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1A4B9AA8-BD55-8BDB-7208-7658D5D34F62}"/>
                </a:ext>
              </a:extLst>
            </p:cNvPr>
            <p:cNvSpPr/>
            <p:nvPr/>
          </p:nvSpPr>
          <p:spPr>
            <a:xfrm>
              <a:off x="2885950" y="2590836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he-IL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9B4DE1C4-FC76-0B46-F31C-0D7E674009F8}"/>
                </a:ext>
              </a:extLst>
            </p:cNvPr>
            <p:cNvSpPr/>
            <p:nvPr/>
          </p:nvSpPr>
          <p:spPr>
            <a:xfrm>
              <a:off x="1924962" y="2590836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he-IL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918B373-C969-3F02-455E-546E39BAF9B9}"/>
                </a:ext>
              </a:extLst>
            </p:cNvPr>
            <p:cNvSpPr/>
            <p:nvPr/>
          </p:nvSpPr>
          <p:spPr>
            <a:xfrm>
              <a:off x="5758451" y="2599801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he-IL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138A77F3-18C5-EE44-3B67-96FD46172BC9}"/>
                </a:ext>
              </a:extLst>
            </p:cNvPr>
            <p:cNvSpPr/>
            <p:nvPr/>
          </p:nvSpPr>
          <p:spPr>
            <a:xfrm>
              <a:off x="4797463" y="2599801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he-IL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FC0EB1B7-DE86-83B1-5414-119424F5C4EC}"/>
                </a:ext>
              </a:extLst>
            </p:cNvPr>
            <p:cNvSpPr/>
            <p:nvPr/>
          </p:nvSpPr>
          <p:spPr>
            <a:xfrm>
              <a:off x="6699745" y="2599800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  <a:endParaRPr lang="he-IL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014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2ED0F396-8E98-5F0F-F562-F04FCA669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t="1" r="2878" b="3177"/>
          <a:stretch/>
        </p:blipFill>
        <p:spPr>
          <a:xfrm>
            <a:off x="3118071" y="1569559"/>
            <a:ext cx="3680779" cy="348264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35963BF-E728-C531-6121-FFD22C3CE8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3177" r="2924" b="3177"/>
          <a:stretch/>
        </p:blipFill>
        <p:spPr>
          <a:xfrm>
            <a:off x="7040897" y="1569559"/>
            <a:ext cx="3680779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5871793-01A0-F618-6A12-3C8B3724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colorTemperature colorTemp="7928"/>
                    </a14:imgEffect>
                    <a14:imgEffect>
                      <a14:saturation sat="400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82" y="1285597"/>
            <a:ext cx="5281118" cy="529635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392E8DA-B687-B719-CD0C-F758B96EEE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8000"/>
                    </a14:imgEffect>
                    <a14:imgEffect>
                      <a14:colorTemperature colorTemp="11400"/>
                    </a14:imgEffect>
                    <a14:imgEffect>
                      <a14:saturation sat="400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3" y="1331321"/>
            <a:ext cx="5364945" cy="5250635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AEEF917C-2896-A58C-4357-F71D8D8AB9E5}"/>
              </a:ext>
            </a:extLst>
          </p:cNvPr>
          <p:cNvSpPr/>
          <p:nvPr/>
        </p:nvSpPr>
        <p:spPr>
          <a:xfrm>
            <a:off x="6863608" y="5658626"/>
            <a:ext cx="3745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he-IL" sz="3200" dirty="0">
                <a:ln w="0"/>
              </a:rPr>
              <a:t>מ ע ב ר  ל פ ס נ ת ר</a:t>
            </a:r>
            <a:endParaRPr lang="he-IL" sz="320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2833F80C-6FB5-F24B-8E8A-22E8C05B4FBC}"/>
              </a:ext>
            </a:extLst>
          </p:cNvPr>
          <p:cNvSpPr/>
          <p:nvPr/>
        </p:nvSpPr>
        <p:spPr>
          <a:xfrm>
            <a:off x="1518853" y="1367181"/>
            <a:ext cx="3873176" cy="58477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840691"/>
              </a:avLst>
            </a:prstTxWarp>
            <a:spAutoFit/>
          </a:bodyPr>
          <a:lstStyle/>
          <a:p>
            <a:pPr algn="ctr"/>
            <a:r>
              <a:rPr lang="he-IL" sz="3200" dirty="0">
                <a:ln w="0"/>
              </a:rPr>
              <a:t>מ ע ב ר  ל מ ש ח ק י ם</a:t>
            </a:r>
            <a:endParaRPr lang="he-IL" sz="32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57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F38E275B-F7FF-29B4-F62D-98E09AEC00A4}"/>
              </a:ext>
            </a:extLst>
          </p:cNvPr>
          <p:cNvGrpSpPr/>
          <p:nvPr/>
        </p:nvGrpSpPr>
        <p:grpSpPr>
          <a:xfrm>
            <a:off x="1346949" y="2967335"/>
            <a:ext cx="10226487" cy="923330"/>
            <a:chOff x="1346949" y="2967335"/>
            <a:chExt cx="10226487" cy="923330"/>
          </a:xfrm>
        </p:grpSpPr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959FD0EE-0231-23F3-C833-ECE5ABB89630}"/>
                </a:ext>
              </a:extLst>
            </p:cNvPr>
            <p:cNvSpPr/>
            <p:nvPr/>
          </p:nvSpPr>
          <p:spPr>
            <a:xfrm>
              <a:off x="1346949" y="2967335"/>
              <a:ext cx="949811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e-IL" sz="5400" b="1" cap="none" spc="0" dirty="0">
                  <a:ln w="9525">
                    <a:noFill/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ערוץ משחקים לילדים-</a:t>
              </a:r>
              <a:r>
                <a:rPr lang="en-US" sz="5400" b="1" cap="none" spc="0" dirty="0">
                  <a:ln w="9525">
                    <a:noFill/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L</a:t>
              </a:r>
              <a:r>
                <a:rPr lang="en-US" sz="5400" b="1" dirty="0">
                  <a:ln w="9525">
                    <a:noFill/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ALA LAND</a:t>
              </a:r>
              <a:endParaRPr lang="he-IL" sz="5400" b="1" cap="none" spc="0" dirty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E83A5F22-4D85-7BD7-5DA7-66CB3DAE42CF}"/>
                </a:ext>
              </a:extLst>
            </p:cNvPr>
            <p:cNvSpPr/>
            <p:nvPr/>
          </p:nvSpPr>
          <p:spPr>
            <a:xfrm>
              <a:off x="10845052" y="3119717"/>
              <a:ext cx="728384" cy="69028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5400" b="1" dirty="0"/>
                <a:t>C</a:t>
              </a:r>
              <a:endParaRPr lang="he-IL" sz="5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19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קבוצה 35">
            <a:extLst>
              <a:ext uri="{FF2B5EF4-FFF2-40B4-BE49-F238E27FC236}">
                <a16:creationId xmlns:a16="http://schemas.microsoft.com/office/drawing/2014/main" id="{2C83F913-E490-1BE9-B104-B1FBF601775D}"/>
              </a:ext>
            </a:extLst>
          </p:cNvPr>
          <p:cNvGrpSpPr/>
          <p:nvPr/>
        </p:nvGrpSpPr>
        <p:grpSpPr>
          <a:xfrm>
            <a:off x="5855438" y="4011622"/>
            <a:ext cx="3756211" cy="2348754"/>
            <a:chOff x="151462" y="-1"/>
            <a:chExt cx="12114209" cy="6912932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7335BEFA-446E-B3B6-D1D3-D7D194E36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>
              <a:off x="2483223" y="696331"/>
              <a:ext cx="2088777" cy="1894470"/>
            </a:xfrm>
            <a:prstGeom prst="rect">
              <a:avLst/>
            </a:prstGeom>
          </p:spPr>
        </p:pic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D46BFF92-BAC1-8F51-813F-9A1FC8C5D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5400000">
              <a:off x="277907" y="-98613"/>
              <a:ext cx="2438400" cy="2635623"/>
            </a:xfrm>
            <a:prstGeom prst="rect">
              <a:avLst/>
            </a:prstGeom>
          </p:spPr>
        </p:pic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BFCF51E1-F0C4-BDC0-4D27-6E710904D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>
              <a:off x="179294" y="2375646"/>
              <a:ext cx="2303929" cy="3047999"/>
            </a:xfrm>
            <a:prstGeom prst="rect">
              <a:avLst/>
            </a:prstGeom>
          </p:spPr>
        </p:pic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88910F57-1C9D-93B4-9705-36262CDA8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 rot="16200000">
              <a:off x="82454" y="5492653"/>
              <a:ext cx="1483660" cy="1345644"/>
            </a:xfrm>
            <a:prstGeom prst="rect">
              <a:avLst/>
            </a:prstGeom>
          </p:spPr>
        </p:pic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92140DCE-E526-9A3F-6909-BF38174BE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 rot="10800000">
              <a:off x="6060720" y="5416650"/>
              <a:ext cx="1002885" cy="1326774"/>
            </a:xfrm>
            <a:prstGeom prst="rect">
              <a:avLst/>
            </a:prstGeom>
          </p:spPr>
        </p:pic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E1BE444B-9A70-9822-5963-260FB6713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10800000">
              <a:off x="3962402" y="158167"/>
              <a:ext cx="1963269" cy="2122062"/>
            </a:xfrm>
            <a:prstGeom prst="rect">
              <a:avLst/>
            </a:prstGeom>
          </p:spPr>
        </p:pic>
        <p:pic>
          <p:nvPicPr>
            <p:cNvPr id="13" name="תמונה 12">
              <a:extLst>
                <a:ext uri="{FF2B5EF4-FFF2-40B4-BE49-F238E27FC236}">
                  <a16:creationId xmlns:a16="http://schemas.microsoft.com/office/drawing/2014/main" id="{CF06ABFA-C57C-422F-7D7A-71FA204A8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>
              <a:off x="5925671" y="158166"/>
              <a:ext cx="2303929" cy="3047999"/>
            </a:xfrm>
            <a:prstGeom prst="rect">
              <a:avLst/>
            </a:prstGeom>
          </p:spPr>
        </p:pic>
        <p:pic>
          <p:nvPicPr>
            <p:cNvPr id="14" name="תמונה 13">
              <a:extLst>
                <a:ext uri="{FF2B5EF4-FFF2-40B4-BE49-F238E27FC236}">
                  <a16:creationId xmlns:a16="http://schemas.microsoft.com/office/drawing/2014/main" id="{4A0A6E9D-5EDB-3F38-F5CE-6D4C5589A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>
              <a:off x="4997826" y="1470212"/>
              <a:ext cx="1647129" cy="1493906"/>
            </a:xfrm>
            <a:prstGeom prst="rect">
              <a:avLst/>
            </a:prstGeom>
          </p:spPr>
        </p:pic>
        <p:pic>
          <p:nvPicPr>
            <p:cNvPr id="15" name="תמונה 14">
              <a:extLst>
                <a:ext uri="{FF2B5EF4-FFF2-40B4-BE49-F238E27FC236}">
                  <a16:creationId xmlns:a16="http://schemas.microsoft.com/office/drawing/2014/main" id="{A17DF0C5-5C86-F6AD-B72C-1033064A8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>
              <a:off x="4908179" y="2675591"/>
              <a:ext cx="1806385" cy="1952489"/>
            </a:xfrm>
            <a:prstGeom prst="rect">
              <a:avLst/>
            </a:prstGeom>
          </p:spPr>
        </p:pic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D38B84E2-88C2-7B18-64E8-4A817A603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>
              <a:off x="9224682" y="4152403"/>
              <a:ext cx="3040989" cy="2758103"/>
            </a:xfrm>
            <a:prstGeom prst="rect">
              <a:avLst/>
            </a:prstGeom>
          </p:spPr>
        </p:pic>
        <p:pic>
          <p:nvPicPr>
            <p:cNvPr id="17" name="תמונה 16">
              <a:extLst>
                <a:ext uri="{FF2B5EF4-FFF2-40B4-BE49-F238E27FC236}">
                  <a16:creationId xmlns:a16="http://schemas.microsoft.com/office/drawing/2014/main" id="{569D4EA2-29F2-EB52-F332-6A04310E0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16200000">
              <a:off x="9792475" y="2512247"/>
              <a:ext cx="2128371" cy="2300518"/>
            </a:xfrm>
            <a:prstGeom prst="rect">
              <a:avLst/>
            </a:prstGeom>
          </p:spPr>
        </p:pic>
        <p:pic>
          <p:nvPicPr>
            <p:cNvPr id="18" name="תמונה 17">
              <a:extLst>
                <a:ext uri="{FF2B5EF4-FFF2-40B4-BE49-F238E27FC236}">
                  <a16:creationId xmlns:a16="http://schemas.microsoft.com/office/drawing/2014/main" id="{9EA8CF08-3F57-EFC5-BCD4-862CAD414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>
              <a:off x="7724818" y="4078285"/>
              <a:ext cx="1981583" cy="2621549"/>
            </a:xfrm>
            <a:prstGeom prst="rect">
              <a:avLst/>
            </a:prstGeom>
          </p:spPr>
        </p:pic>
        <p:pic>
          <p:nvPicPr>
            <p:cNvPr id="19" name="תמונה 18">
              <a:extLst>
                <a:ext uri="{FF2B5EF4-FFF2-40B4-BE49-F238E27FC236}">
                  <a16:creationId xmlns:a16="http://schemas.microsoft.com/office/drawing/2014/main" id="{C18CCF24-FE32-53B8-6631-230FD36EA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>
              <a:off x="7576099" y="2183815"/>
              <a:ext cx="2088777" cy="1894470"/>
            </a:xfrm>
            <a:prstGeom prst="rect">
              <a:avLst/>
            </a:prstGeom>
          </p:spPr>
        </p:pic>
        <p:pic>
          <p:nvPicPr>
            <p:cNvPr id="20" name="תמונה 19">
              <a:extLst>
                <a:ext uri="{FF2B5EF4-FFF2-40B4-BE49-F238E27FC236}">
                  <a16:creationId xmlns:a16="http://schemas.microsoft.com/office/drawing/2014/main" id="{38E19B9D-31E6-A69A-4EAA-A62E61D32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 rot="16200000">
              <a:off x="6814948" y="5390518"/>
              <a:ext cx="1483660" cy="1345644"/>
            </a:xfrm>
            <a:prstGeom prst="rect">
              <a:avLst/>
            </a:prstGeom>
          </p:spPr>
        </p:pic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895AD9F6-1912-E7F6-FBD5-403BD70D2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 rot="10800000">
              <a:off x="4082924" y="2623747"/>
              <a:ext cx="1002885" cy="1326774"/>
            </a:xfrm>
            <a:prstGeom prst="rect">
              <a:avLst/>
            </a:prstGeom>
          </p:spPr>
        </p:pic>
        <p:pic>
          <p:nvPicPr>
            <p:cNvPr id="23" name="תמונה 22">
              <a:extLst>
                <a:ext uri="{FF2B5EF4-FFF2-40B4-BE49-F238E27FC236}">
                  <a16:creationId xmlns:a16="http://schemas.microsoft.com/office/drawing/2014/main" id="{39952E09-631A-1BFA-30AD-AF1F9A655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 rot="5400000">
              <a:off x="2505289" y="2598176"/>
              <a:ext cx="1483660" cy="1345644"/>
            </a:xfrm>
            <a:prstGeom prst="rect">
              <a:avLst/>
            </a:prstGeom>
          </p:spPr>
        </p:pic>
        <p:pic>
          <p:nvPicPr>
            <p:cNvPr id="24" name="תמונה 23">
              <a:extLst>
                <a:ext uri="{FF2B5EF4-FFF2-40B4-BE49-F238E27FC236}">
                  <a16:creationId xmlns:a16="http://schemas.microsoft.com/office/drawing/2014/main" id="{E92736D4-D567-187A-9C2A-E1EEE3C37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16200000">
              <a:off x="1306981" y="5427032"/>
              <a:ext cx="1366370" cy="1476885"/>
            </a:xfrm>
            <a:prstGeom prst="rect">
              <a:avLst/>
            </a:prstGeom>
          </p:spPr>
        </p:pic>
        <p:pic>
          <p:nvPicPr>
            <p:cNvPr id="25" name="תמונה 24">
              <a:extLst>
                <a:ext uri="{FF2B5EF4-FFF2-40B4-BE49-F238E27FC236}">
                  <a16:creationId xmlns:a16="http://schemas.microsoft.com/office/drawing/2014/main" id="{9EC69F82-2D4E-693E-BF90-4F6D52C84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>
              <a:off x="2728609" y="3880680"/>
              <a:ext cx="3343255" cy="3032251"/>
            </a:xfrm>
            <a:prstGeom prst="rect">
              <a:avLst/>
            </a:prstGeom>
          </p:spPr>
        </p:pic>
        <p:pic>
          <p:nvPicPr>
            <p:cNvPr id="26" name="תמונה 25">
              <a:extLst>
                <a:ext uri="{FF2B5EF4-FFF2-40B4-BE49-F238E27FC236}">
                  <a16:creationId xmlns:a16="http://schemas.microsoft.com/office/drawing/2014/main" id="{B8B447DD-21A9-798E-3B62-750F08D51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5400000">
              <a:off x="2125016" y="3988250"/>
              <a:ext cx="1366370" cy="1476885"/>
            </a:xfrm>
            <a:prstGeom prst="rect">
              <a:avLst/>
            </a:prstGeom>
          </p:spPr>
        </p:pic>
        <p:pic>
          <p:nvPicPr>
            <p:cNvPr id="27" name="תמונה 26">
              <a:extLst>
                <a:ext uri="{FF2B5EF4-FFF2-40B4-BE49-F238E27FC236}">
                  <a16:creationId xmlns:a16="http://schemas.microsoft.com/office/drawing/2014/main" id="{E6EB5585-0C3F-D35A-4064-9B8CC420F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 rot="16200000">
              <a:off x="9866175" y="-70716"/>
              <a:ext cx="1751960" cy="2317768"/>
            </a:xfrm>
            <a:prstGeom prst="rect">
              <a:avLst/>
            </a:prstGeom>
          </p:spPr>
        </p:pic>
        <p:pic>
          <p:nvPicPr>
            <p:cNvPr id="28" name="תמונה 27">
              <a:extLst>
                <a:ext uri="{FF2B5EF4-FFF2-40B4-BE49-F238E27FC236}">
                  <a16:creationId xmlns:a16="http://schemas.microsoft.com/office/drawing/2014/main" id="{68D9FACC-F586-FF33-909B-9D2F8F644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10800000">
              <a:off x="8182254" y="821839"/>
              <a:ext cx="1543499" cy="1668341"/>
            </a:xfrm>
            <a:prstGeom prst="rect">
              <a:avLst/>
            </a:prstGeom>
          </p:spPr>
        </p:pic>
        <p:pic>
          <p:nvPicPr>
            <p:cNvPr id="29" name="תמונה 28">
              <a:extLst>
                <a:ext uri="{FF2B5EF4-FFF2-40B4-BE49-F238E27FC236}">
                  <a16:creationId xmlns:a16="http://schemas.microsoft.com/office/drawing/2014/main" id="{FBE94CC5-EFB5-379F-1452-EEF934762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72363"/>
            <a:stretch/>
          </p:blipFill>
          <p:spPr>
            <a:xfrm rot="5400000">
              <a:off x="5909410" y="3440653"/>
              <a:ext cx="2438400" cy="648798"/>
            </a:xfrm>
            <a:prstGeom prst="rect">
              <a:avLst/>
            </a:prstGeom>
          </p:spPr>
        </p:pic>
        <p:pic>
          <p:nvPicPr>
            <p:cNvPr id="30" name="תמונה 29">
              <a:extLst>
                <a:ext uri="{FF2B5EF4-FFF2-40B4-BE49-F238E27FC236}">
                  <a16:creationId xmlns:a16="http://schemas.microsoft.com/office/drawing/2014/main" id="{60EBA9EE-10FC-A02F-5402-97E34FC3C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56601"/>
            <a:stretch/>
          </p:blipFill>
          <p:spPr>
            <a:xfrm rot="5400000">
              <a:off x="6433040" y="4744414"/>
              <a:ext cx="1872257" cy="765593"/>
            </a:xfrm>
            <a:prstGeom prst="rect">
              <a:avLst/>
            </a:prstGeom>
          </p:spPr>
        </p:pic>
        <p:pic>
          <p:nvPicPr>
            <p:cNvPr id="31" name="תמונה 30">
              <a:extLst>
                <a:ext uri="{FF2B5EF4-FFF2-40B4-BE49-F238E27FC236}">
                  <a16:creationId xmlns:a16="http://schemas.microsoft.com/office/drawing/2014/main" id="{5B656F6B-7B96-9130-46E6-F380D85FD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72363"/>
            <a:stretch/>
          </p:blipFill>
          <p:spPr>
            <a:xfrm rot="5400000">
              <a:off x="4820757" y="4736079"/>
              <a:ext cx="2438400" cy="648798"/>
            </a:xfrm>
            <a:prstGeom prst="rect">
              <a:avLst/>
            </a:prstGeom>
          </p:spPr>
        </p:pic>
        <p:pic>
          <p:nvPicPr>
            <p:cNvPr id="32" name="תמונה 31">
              <a:extLst>
                <a:ext uri="{FF2B5EF4-FFF2-40B4-BE49-F238E27FC236}">
                  <a16:creationId xmlns:a16="http://schemas.microsoft.com/office/drawing/2014/main" id="{212A5C24-7014-E827-CE55-546380CB5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56601"/>
            <a:stretch/>
          </p:blipFill>
          <p:spPr>
            <a:xfrm rot="5400000">
              <a:off x="10623639" y="1860291"/>
              <a:ext cx="1872257" cy="765593"/>
            </a:xfrm>
            <a:prstGeom prst="rect">
              <a:avLst/>
            </a:prstGeom>
          </p:spPr>
        </p:pic>
        <p:pic>
          <p:nvPicPr>
            <p:cNvPr id="33" name="תמונה 32">
              <a:extLst>
                <a:ext uri="{FF2B5EF4-FFF2-40B4-BE49-F238E27FC236}">
                  <a16:creationId xmlns:a16="http://schemas.microsoft.com/office/drawing/2014/main" id="{BF2BB220-346A-237D-14C8-731039FF1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72363"/>
            <a:stretch/>
          </p:blipFill>
          <p:spPr>
            <a:xfrm rot="5400000">
              <a:off x="9474948" y="2051247"/>
              <a:ext cx="2438400" cy="648798"/>
            </a:xfrm>
            <a:prstGeom prst="rect">
              <a:avLst/>
            </a:prstGeom>
          </p:spPr>
        </p:pic>
        <p:pic>
          <p:nvPicPr>
            <p:cNvPr id="34" name="תמונה 33">
              <a:extLst>
                <a:ext uri="{FF2B5EF4-FFF2-40B4-BE49-F238E27FC236}">
                  <a16:creationId xmlns:a16="http://schemas.microsoft.com/office/drawing/2014/main" id="{6E02432A-DEED-735A-7541-4A438F3CF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73" t="7600" r="34470" b="67554"/>
            <a:stretch/>
          </p:blipFill>
          <p:spPr>
            <a:xfrm>
              <a:off x="9541746" y="1939652"/>
              <a:ext cx="398831" cy="1315857"/>
            </a:xfrm>
            <a:prstGeom prst="rect">
              <a:avLst/>
            </a:prstGeom>
          </p:spPr>
        </p:pic>
        <p:pic>
          <p:nvPicPr>
            <p:cNvPr id="35" name="תמונה 34">
              <a:extLst>
                <a:ext uri="{FF2B5EF4-FFF2-40B4-BE49-F238E27FC236}">
                  <a16:creationId xmlns:a16="http://schemas.microsoft.com/office/drawing/2014/main" id="{185AA6BA-DFDF-F2A2-117C-56426C3E2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73" t="7600" r="34470" b="67554"/>
            <a:stretch/>
          </p:blipFill>
          <p:spPr>
            <a:xfrm rot="16200000">
              <a:off x="2564353" y="-429715"/>
              <a:ext cx="558350" cy="1842156"/>
            </a:xfrm>
            <a:prstGeom prst="rect">
              <a:avLst/>
            </a:prstGeom>
          </p:spPr>
        </p:pic>
      </p:grp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7926D2DC-E4AC-C02C-EF3F-13F4DA8CA2C7}"/>
              </a:ext>
            </a:extLst>
          </p:cNvPr>
          <p:cNvGrpSpPr/>
          <p:nvPr/>
        </p:nvGrpSpPr>
        <p:grpSpPr>
          <a:xfrm rot="10800000">
            <a:off x="1869036" y="4222375"/>
            <a:ext cx="2828470" cy="2007624"/>
            <a:chOff x="151462" y="-1"/>
            <a:chExt cx="12114209" cy="6912932"/>
          </a:xfrm>
        </p:grpSpPr>
        <p:pic>
          <p:nvPicPr>
            <p:cNvPr id="38" name="תמונה 37">
              <a:extLst>
                <a:ext uri="{FF2B5EF4-FFF2-40B4-BE49-F238E27FC236}">
                  <a16:creationId xmlns:a16="http://schemas.microsoft.com/office/drawing/2014/main" id="{BD0281C0-52F2-D173-B02E-2123B8BB4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>
              <a:off x="2483223" y="696331"/>
              <a:ext cx="2088777" cy="1894470"/>
            </a:xfrm>
            <a:prstGeom prst="rect">
              <a:avLst/>
            </a:prstGeom>
          </p:spPr>
        </p:pic>
        <p:pic>
          <p:nvPicPr>
            <p:cNvPr id="39" name="תמונה 38">
              <a:extLst>
                <a:ext uri="{FF2B5EF4-FFF2-40B4-BE49-F238E27FC236}">
                  <a16:creationId xmlns:a16="http://schemas.microsoft.com/office/drawing/2014/main" id="{EC66A392-BED1-B488-B264-1490DADB4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5400000">
              <a:off x="277907" y="-98613"/>
              <a:ext cx="2438400" cy="2635623"/>
            </a:xfrm>
            <a:prstGeom prst="rect">
              <a:avLst/>
            </a:prstGeom>
          </p:spPr>
        </p:pic>
        <p:pic>
          <p:nvPicPr>
            <p:cNvPr id="40" name="תמונה 39">
              <a:extLst>
                <a:ext uri="{FF2B5EF4-FFF2-40B4-BE49-F238E27FC236}">
                  <a16:creationId xmlns:a16="http://schemas.microsoft.com/office/drawing/2014/main" id="{C7796541-E60F-C1EF-9F30-DF31A806B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>
              <a:off x="179294" y="2375646"/>
              <a:ext cx="2303929" cy="3047999"/>
            </a:xfrm>
            <a:prstGeom prst="rect">
              <a:avLst/>
            </a:prstGeom>
          </p:spPr>
        </p:pic>
        <p:pic>
          <p:nvPicPr>
            <p:cNvPr id="41" name="תמונה 40">
              <a:extLst>
                <a:ext uri="{FF2B5EF4-FFF2-40B4-BE49-F238E27FC236}">
                  <a16:creationId xmlns:a16="http://schemas.microsoft.com/office/drawing/2014/main" id="{81079C39-CBD5-E536-9A99-DC56222F5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 rot="16200000">
              <a:off x="82454" y="5492653"/>
              <a:ext cx="1483660" cy="1345644"/>
            </a:xfrm>
            <a:prstGeom prst="rect">
              <a:avLst/>
            </a:prstGeom>
          </p:spPr>
        </p:pic>
        <p:pic>
          <p:nvPicPr>
            <p:cNvPr id="42" name="תמונה 41">
              <a:extLst>
                <a:ext uri="{FF2B5EF4-FFF2-40B4-BE49-F238E27FC236}">
                  <a16:creationId xmlns:a16="http://schemas.microsoft.com/office/drawing/2014/main" id="{7BEE7C28-0960-D886-17FA-075B516C1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 rot="10800000">
              <a:off x="6060720" y="5416650"/>
              <a:ext cx="1002885" cy="1326774"/>
            </a:xfrm>
            <a:prstGeom prst="rect">
              <a:avLst/>
            </a:prstGeom>
          </p:spPr>
        </p:pic>
        <p:pic>
          <p:nvPicPr>
            <p:cNvPr id="43" name="תמונה 42">
              <a:extLst>
                <a:ext uri="{FF2B5EF4-FFF2-40B4-BE49-F238E27FC236}">
                  <a16:creationId xmlns:a16="http://schemas.microsoft.com/office/drawing/2014/main" id="{15D5CE20-B39A-43B4-790C-15B85100C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10800000">
              <a:off x="3962402" y="158167"/>
              <a:ext cx="1963269" cy="2122062"/>
            </a:xfrm>
            <a:prstGeom prst="rect">
              <a:avLst/>
            </a:prstGeom>
          </p:spPr>
        </p:pic>
        <p:pic>
          <p:nvPicPr>
            <p:cNvPr id="44" name="תמונה 43">
              <a:extLst>
                <a:ext uri="{FF2B5EF4-FFF2-40B4-BE49-F238E27FC236}">
                  <a16:creationId xmlns:a16="http://schemas.microsoft.com/office/drawing/2014/main" id="{D1575A74-7118-293C-0CA9-49079B2FB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>
              <a:off x="5925671" y="158166"/>
              <a:ext cx="2303929" cy="3047999"/>
            </a:xfrm>
            <a:prstGeom prst="rect">
              <a:avLst/>
            </a:prstGeom>
          </p:spPr>
        </p:pic>
        <p:pic>
          <p:nvPicPr>
            <p:cNvPr id="45" name="תמונה 44">
              <a:extLst>
                <a:ext uri="{FF2B5EF4-FFF2-40B4-BE49-F238E27FC236}">
                  <a16:creationId xmlns:a16="http://schemas.microsoft.com/office/drawing/2014/main" id="{A76F4FF9-B7FC-CF83-5460-6C9B0133A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>
              <a:off x="4997826" y="1470212"/>
              <a:ext cx="1647129" cy="1493906"/>
            </a:xfrm>
            <a:prstGeom prst="rect">
              <a:avLst/>
            </a:prstGeom>
          </p:spPr>
        </p:pic>
        <p:pic>
          <p:nvPicPr>
            <p:cNvPr id="46" name="תמונה 45">
              <a:extLst>
                <a:ext uri="{FF2B5EF4-FFF2-40B4-BE49-F238E27FC236}">
                  <a16:creationId xmlns:a16="http://schemas.microsoft.com/office/drawing/2014/main" id="{72752A87-6785-0F41-086B-26AC7D4E3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>
              <a:off x="4908179" y="2675591"/>
              <a:ext cx="1806385" cy="1952489"/>
            </a:xfrm>
            <a:prstGeom prst="rect">
              <a:avLst/>
            </a:prstGeom>
          </p:spPr>
        </p:pic>
        <p:pic>
          <p:nvPicPr>
            <p:cNvPr id="47" name="תמונה 46">
              <a:extLst>
                <a:ext uri="{FF2B5EF4-FFF2-40B4-BE49-F238E27FC236}">
                  <a16:creationId xmlns:a16="http://schemas.microsoft.com/office/drawing/2014/main" id="{810D380A-DCF8-B5DA-4F81-D50C06391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>
              <a:off x="9224682" y="4152403"/>
              <a:ext cx="3040989" cy="2758103"/>
            </a:xfrm>
            <a:prstGeom prst="rect">
              <a:avLst/>
            </a:prstGeom>
          </p:spPr>
        </p:pic>
        <p:pic>
          <p:nvPicPr>
            <p:cNvPr id="48" name="תמונה 47">
              <a:extLst>
                <a:ext uri="{FF2B5EF4-FFF2-40B4-BE49-F238E27FC236}">
                  <a16:creationId xmlns:a16="http://schemas.microsoft.com/office/drawing/2014/main" id="{DD62C824-16D4-6E51-DDA4-BAE076CA6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16200000">
              <a:off x="9792475" y="2512247"/>
              <a:ext cx="2128371" cy="2300518"/>
            </a:xfrm>
            <a:prstGeom prst="rect">
              <a:avLst/>
            </a:prstGeom>
          </p:spPr>
        </p:pic>
        <p:pic>
          <p:nvPicPr>
            <p:cNvPr id="49" name="תמונה 48">
              <a:extLst>
                <a:ext uri="{FF2B5EF4-FFF2-40B4-BE49-F238E27FC236}">
                  <a16:creationId xmlns:a16="http://schemas.microsoft.com/office/drawing/2014/main" id="{3C554AB0-8FCF-3662-8FD6-66D6C6B6A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>
              <a:off x="7724818" y="4078285"/>
              <a:ext cx="1981583" cy="2621549"/>
            </a:xfrm>
            <a:prstGeom prst="rect">
              <a:avLst/>
            </a:prstGeom>
          </p:spPr>
        </p:pic>
        <p:pic>
          <p:nvPicPr>
            <p:cNvPr id="50" name="תמונה 49">
              <a:extLst>
                <a:ext uri="{FF2B5EF4-FFF2-40B4-BE49-F238E27FC236}">
                  <a16:creationId xmlns:a16="http://schemas.microsoft.com/office/drawing/2014/main" id="{B60AA3B8-52F8-8050-916E-741BC4014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>
              <a:off x="7576099" y="2183815"/>
              <a:ext cx="2088777" cy="1894470"/>
            </a:xfrm>
            <a:prstGeom prst="rect">
              <a:avLst/>
            </a:prstGeom>
          </p:spPr>
        </p:pic>
        <p:pic>
          <p:nvPicPr>
            <p:cNvPr id="51" name="תמונה 50">
              <a:extLst>
                <a:ext uri="{FF2B5EF4-FFF2-40B4-BE49-F238E27FC236}">
                  <a16:creationId xmlns:a16="http://schemas.microsoft.com/office/drawing/2014/main" id="{2B68FE16-08C9-5A9F-06BB-9E8E55702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 rot="16200000">
              <a:off x="6814948" y="5390518"/>
              <a:ext cx="1483660" cy="1345644"/>
            </a:xfrm>
            <a:prstGeom prst="rect">
              <a:avLst/>
            </a:prstGeom>
          </p:spPr>
        </p:pic>
        <p:pic>
          <p:nvPicPr>
            <p:cNvPr id="52" name="תמונה 51">
              <a:extLst>
                <a:ext uri="{FF2B5EF4-FFF2-40B4-BE49-F238E27FC236}">
                  <a16:creationId xmlns:a16="http://schemas.microsoft.com/office/drawing/2014/main" id="{8D23EE5B-64FC-BF64-B36C-589876659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 rot="10800000">
              <a:off x="4082924" y="2623747"/>
              <a:ext cx="1002885" cy="1326774"/>
            </a:xfrm>
            <a:prstGeom prst="rect">
              <a:avLst/>
            </a:prstGeom>
          </p:spPr>
        </p:pic>
        <p:pic>
          <p:nvPicPr>
            <p:cNvPr id="53" name="תמונה 52">
              <a:extLst>
                <a:ext uri="{FF2B5EF4-FFF2-40B4-BE49-F238E27FC236}">
                  <a16:creationId xmlns:a16="http://schemas.microsoft.com/office/drawing/2014/main" id="{B0EB2FAD-1BD2-A289-E191-AF1F58529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 rot="5400000">
              <a:off x="2505289" y="2598176"/>
              <a:ext cx="1483660" cy="1345644"/>
            </a:xfrm>
            <a:prstGeom prst="rect">
              <a:avLst/>
            </a:prstGeom>
          </p:spPr>
        </p:pic>
        <p:pic>
          <p:nvPicPr>
            <p:cNvPr id="54" name="תמונה 53">
              <a:extLst>
                <a:ext uri="{FF2B5EF4-FFF2-40B4-BE49-F238E27FC236}">
                  <a16:creationId xmlns:a16="http://schemas.microsoft.com/office/drawing/2014/main" id="{82FA7223-02C9-F799-62B9-5CBEB6770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16200000">
              <a:off x="1306981" y="5427032"/>
              <a:ext cx="1366370" cy="1476885"/>
            </a:xfrm>
            <a:prstGeom prst="rect">
              <a:avLst/>
            </a:prstGeom>
          </p:spPr>
        </p:pic>
        <p:pic>
          <p:nvPicPr>
            <p:cNvPr id="55" name="תמונה 54">
              <a:extLst>
                <a:ext uri="{FF2B5EF4-FFF2-40B4-BE49-F238E27FC236}">
                  <a16:creationId xmlns:a16="http://schemas.microsoft.com/office/drawing/2014/main" id="{E410A622-CA4B-5064-72F4-A30D3C4B7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34851"/>
            <a:stretch/>
          </p:blipFill>
          <p:spPr>
            <a:xfrm>
              <a:off x="2728609" y="3880680"/>
              <a:ext cx="3343255" cy="3032251"/>
            </a:xfrm>
            <a:prstGeom prst="rect">
              <a:avLst/>
            </a:prstGeom>
          </p:spPr>
        </p:pic>
        <p:pic>
          <p:nvPicPr>
            <p:cNvPr id="56" name="תמונה 55">
              <a:extLst>
                <a:ext uri="{FF2B5EF4-FFF2-40B4-BE49-F238E27FC236}">
                  <a16:creationId xmlns:a16="http://schemas.microsoft.com/office/drawing/2014/main" id="{971F1E6D-C7F6-76BC-FB64-2128FDBBD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5400000">
              <a:off x="2125016" y="3988250"/>
              <a:ext cx="1366370" cy="1476885"/>
            </a:xfrm>
            <a:prstGeom prst="rect">
              <a:avLst/>
            </a:prstGeom>
          </p:spPr>
        </p:pic>
        <p:pic>
          <p:nvPicPr>
            <p:cNvPr id="57" name="תמונה 56">
              <a:extLst>
                <a:ext uri="{FF2B5EF4-FFF2-40B4-BE49-F238E27FC236}">
                  <a16:creationId xmlns:a16="http://schemas.microsoft.com/office/drawing/2014/main" id="{3A138F43-7D63-0ECA-EF97-A2B76CE85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1" t="7600" r="34470" b="34851"/>
            <a:stretch/>
          </p:blipFill>
          <p:spPr>
            <a:xfrm rot="16200000">
              <a:off x="9866175" y="-70716"/>
              <a:ext cx="1751960" cy="2317768"/>
            </a:xfrm>
            <a:prstGeom prst="rect">
              <a:avLst/>
            </a:prstGeom>
          </p:spPr>
        </p:pic>
        <p:pic>
          <p:nvPicPr>
            <p:cNvPr id="58" name="תמונה 57">
              <a:extLst>
                <a:ext uri="{FF2B5EF4-FFF2-40B4-BE49-F238E27FC236}">
                  <a16:creationId xmlns:a16="http://schemas.microsoft.com/office/drawing/2014/main" id="{7FD1C5B0-C720-22E7-BEE9-6BC763AAF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34850"/>
            <a:stretch/>
          </p:blipFill>
          <p:spPr>
            <a:xfrm rot="10800000">
              <a:off x="8182254" y="821839"/>
              <a:ext cx="1543499" cy="1668341"/>
            </a:xfrm>
            <a:prstGeom prst="rect">
              <a:avLst/>
            </a:prstGeom>
          </p:spPr>
        </p:pic>
        <p:pic>
          <p:nvPicPr>
            <p:cNvPr id="59" name="תמונה 58">
              <a:extLst>
                <a:ext uri="{FF2B5EF4-FFF2-40B4-BE49-F238E27FC236}">
                  <a16:creationId xmlns:a16="http://schemas.microsoft.com/office/drawing/2014/main" id="{AF5809BA-42AC-BBA1-D4C3-97D530B7D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72363"/>
            <a:stretch/>
          </p:blipFill>
          <p:spPr>
            <a:xfrm rot="5400000">
              <a:off x="5909410" y="3440653"/>
              <a:ext cx="2438400" cy="648798"/>
            </a:xfrm>
            <a:prstGeom prst="rect">
              <a:avLst/>
            </a:prstGeom>
          </p:spPr>
        </p:pic>
        <p:pic>
          <p:nvPicPr>
            <p:cNvPr id="60" name="תמונה 59">
              <a:extLst>
                <a:ext uri="{FF2B5EF4-FFF2-40B4-BE49-F238E27FC236}">
                  <a16:creationId xmlns:a16="http://schemas.microsoft.com/office/drawing/2014/main" id="{F116DD50-266A-D5DB-1A11-DAEEDF425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56601"/>
            <a:stretch/>
          </p:blipFill>
          <p:spPr>
            <a:xfrm rot="5400000">
              <a:off x="6433040" y="4744414"/>
              <a:ext cx="1872257" cy="765593"/>
            </a:xfrm>
            <a:prstGeom prst="rect">
              <a:avLst/>
            </a:prstGeom>
          </p:spPr>
        </p:pic>
        <p:pic>
          <p:nvPicPr>
            <p:cNvPr id="61" name="תמונה 60">
              <a:extLst>
                <a:ext uri="{FF2B5EF4-FFF2-40B4-BE49-F238E27FC236}">
                  <a16:creationId xmlns:a16="http://schemas.microsoft.com/office/drawing/2014/main" id="{3DF1461C-6586-3A4D-6DC2-AF4A186B3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72363"/>
            <a:stretch/>
          </p:blipFill>
          <p:spPr>
            <a:xfrm rot="5400000">
              <a:off x="4820757" y="4736079"/>
              <a:ext cx="2438400" cy="648798"/>
            </a:xfrm>
            <a:prstGeom prst="rect">
              <a:avLst/>
            </a:prstGeom>
          </p:spPr>
        </p:pic>
        <p:pic>
          <p:nvPicPr>
            <p:cNvPr id="62" name="תמונה 61">
              <a:extLst>
                <a:ext uri="{FF2B5EF4-FFF2-40B4-BE49-F238E27FC236}">
                  <a16:creationId xmlns:a16="http://schemas.microsoft.com/office/drawing/2014/main" id="{3E76CF65-9D43-B509-0FC7-1FAE31216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503" b="61188" l="11798" r="385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25542" r="58152" b="56601"/>
            <a:stretch/>
          </p:blipFill>
          <p:spPr>
            <a:xfrm rot="5400000">
              <a:off x="10623639" y="1860291"/>
              <a:ext cx="1872257" cy="765593"/>
            </a:xfrm>
            <a:prstGeom prst="rect">
              <a:avLst/>
            </a:prstGeom>
          </p:spPr>
        </p:pic>
        <p:pic>
          <p:nvPicPr>
            <p:cNvPr id="63" name="תמונה 62">
              <a:extLst>
                <a:ext uri="{FF2B5EF4-FFF2-40B4-BE49-F238E27FC236}">
                  <a16:creationId xmlns:a16="http://schemas.microsoft.com/office/drawing/2014/main" id="{18C21977-B2DC-625B-BC48-86236D25A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273" b="61871" l="60726" r="88999">
                          <a14:foregroundMark x1="74587" y1="21295" x2="74587" y2="21295"/>
                          <a14:foregroundMark x1="75468" y1="28489" x2="75468" y2="28489"/>
                          <a14:foregroundMark x1="75028" y1="18417" x2="75028" y2="18417"/>
                          <a14:foregroundMark x1="78438" y1="61871" x2="78438" y2="618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7" t="15387" r="7422" b="72363"/>
            <a:stretch/>
          </p:blipFill>
          <p:spPr>
            <a:xfrm rot="5400000">
              <a:off x="9474948" y="2051247"/>
              <a:ext cx="2438400" cy="648798"/>
            </a:xfrm>
            <a:prstGeom prst="rect">
              <a:avLst/>
            </a:prstGeom>
          </p:spPr>
        </p:pic>
        <p:pic>
          <p:nvPicPr>
            <p:cNvPr id="64" name="תמונה 63">
              <a:extLst>
                <a:ext uri="{FF2B5EF4-FFF2-40B4-BE49-F238E27FC236}">
                  <a16:creationId xmlns:a16="http://schemas.microsoft.com/office/drawing/2014/main" id="{B7673F2B-033D-EA9A-F960-B58A857DF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73" t="7600" r="34470" b="67554"/>
            <a:stretch/>
          </p:blipFill>
          <p:spPr>
            <a:xfrm>
              <a:off x="9541746" y="1939652"/>
              <a:ext cx="398831" cy="1315857"/>
            </a:xfrm>
            <a:prstGeom prst="rect">
              <a:avLst/>
            </a:prstGeom>
          </p:spPr>
        </p:pic>
        <p:pic>
          <p:nvPicPr>
            <p:cNvPr id="65" name="תמונה 64">
              <a:extLst>
                <a:ext uri="{FF2B5EF4-FFF2-40B4-BE49-F238E27FC236}">
                  <a16:creationId xmlns:a16="http://schemas.microsoft.com/office/drawing/2014/main" id="{805B9EB8-A2E4-B0B3-C86E-D79E76BA9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230" b="63022" l="33663" r="64466">
                          <a14:foregroundMark x1="48295" y1="21439" x2="48295" y2="21439"/>
                          <a14:foregroundMark x1="62596" y1="23309" x2="62596" y2="23309"/>
                          <a14:foregroundMark x1="49615" y1="25180" x2="49615" y2="25180"/>
                          <a14:foregroundMark x1="36304" y1="22158" x2="36304" y2="22158"/>
                          <a14:foregroundMark x1="34323" y1="21583" x2="34323" y2="21583"/>
                          <a14:foregroundMark x1="62816" y1="20432" x2="62816" y2="20432"/>
                          <a14:foregroundMark x1="61386" y1="19281" x2="61386" y2="19281"/>
                          <a14:foregroundMark x1="63696" y1="18993" x2="63696" y2="18993"/>
                          <a14:foregroundMark x1="51045" y1="41727" x2="51045" y2="41727"/>
                          <a14:foregroundMark x1="49175" y1="45324" x2="49175" y2="45324"/>
                          <a14:foregroundMark x1="45435" y1="50216" x2="45435" y2="50216"/>
                          <a14:foregroundMark x1="54455" y1="50647" x2="54455" y2="50647"/>
                          <a14:foregroundMark x1="53245" y1="46187" x2="53245" y2="46187"/>
                          <a14:foregroundMark x1="45105" y1="45036" x2="45105" y2="45036"/>
                          <a14:foregroundMark x1="53795" y1="61583" x2="53795" y2="61583"/>
                          <a14:foregroundMark x1="45985" y1="60863" x2="45985" y2="60863"/>
                          <a14:foregroundMark x1="55446" y1="61727" x2="55446" y2="61727"/>
                          <a14:foregroundMark x1="44664" y1="63165" x2="44664" y2="63165"/>
                          <a14:foregroundMark x1="64466" y1="12230" x2="64466" y2="12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73" t="7600" r="34470" b="67554"/>
            <a:stretch/>
          </p:blipFill>
          <p:spPr>
            <a:xfrm rot="16200000">
              <a:off x="2564353" y="-429715"/>
              <a:ext cx="558350" cy="1842156"/>
            </a:xfrm>
            <a:prstGeom prst="rect">
              <a:avLst/>
            </a:prstGeom>
          </p:spPr>
        </p:pic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33D1D77C-4050-285B-FC38-32822E79CE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73" b="61871" l="60726" r="88999">
                        <a14:foregroundMark x1="74587" y1="21295" x2="74587" y2="21295"/>
                        <a14:foregroundMark x1="75468" y1="28489" x2="75468" y2="28489"/>
                        <a14:foregroundMark x1="75028" y1="18417" x2="75028" y2="18417"/>
                        <a14:foregroundMark x1="78438" y1="61871" x2="78438" y2="61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818" t="17423" r="20688" b="72683"/>
          <a:stretch/>
        </p:blipFill>
        <p:spPr>
          <a:xfrm>
            <a:off x="6571130" y="771376"/>
            <a:ext cx="1416424" cy="1006906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4D77653-0371-8DC9-1DAD-543055A01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503" b="61188" l="11798" r="385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02" t="28770" r="64761" b="56601"/>
          <a:stretch/>
        </p:blipFill>
        <p:spPr>
          <a:xfrm>
            <a:off x="3582089" y="2982605"/>
            <a:ext cx="1244719" cy="99609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94489CB-628F-CB97-AD51-83A17DB7D3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30" b="63022" l="33663" r="64466">
                        <a14:foregroundMark x1="48295" y1="21439" x2="48295" y2="21439"/>
                        <a14:foregroundMark x1="62596" y1="23309" x2="62596" y2="23309"/>
                        <a14:foregroundMark x1="49615" y1="25180" x2="49615" y2="25180"/>
                        <a14:foregroundMark x1="36304" y1="22158" x2="36304" y2="22158"/>
                        <a14:foregroundMark x1="34323" y1="21583" x2="34323" y2="21583"/>
                        <a14:foregroundMark x1="62816" y1="20432" x2="62816" y2="20432"/>
                        <a14:foregroundMark x1="61386" y1="19281" x2="61386" y2="19281"/>
                        <a14:foregroundMark x1="63696" y1="18993" x2="63696" y2="18993"/>
                        <a14:foregroundMark x1="51045" y1="41727" x2="51045" y2="41727"/>
                        <a14:foregroundMark x1="49175" y1="45324" x2="49175" y2="45324"/>
                        <a14:foregroundMark x1="45435" y1="50216" x2="45435" y2="50216"/>
                        <a14:foregroundMark x1="54455" y1="50647" x2="54455" y2="50647"/>
                        <a14:foregroundMark x1="53245" y1="46187" x2="53245" y2="46187"/>
                        <a14:foregroundMark x1="45105" y1="45036" x2="45105" y2="45036"/>
                        <a14:foregroundMark x1="53795" y1="61583" x2="53795" y2="61583"/>
                        <a14:foregroundMark x1="45985" y1="60863" x2="45985" y2="60863"/>
                        <a14:foregroundMark x1="55446" y1="61727" x2="55446" y2="61727"/>
                        <a14:foregroundMark x1="44664" y1="63165" x2="44664" y2="63165"/>
                        <a14:foregroundMark x1="64466" y1="12230" x2="64466" y2="12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73" t="9526" r="34777" b="84431"/>
          <a:stretch/>
        </p:blipFill>
        <p:spPr>
          <a:xfrm>
            <a:off x="10040471" y="4955641"/>
            <a:ext cx="1244719" cy="99956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F77F9C0-B4D7-5B41-45BE-3FE6FFB7D6F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255" y="2021480"/>
            <a:ext cx="3361145" cy="19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8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CE9BB10-8989-A1F4-C348-58B1DF5F0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9" b="10829"/>
          <a:stretch/>
        </p:blipFill>
        <p:spPr>
          <a:xfrm>
            <a:off x="1918957" y="2416140"/>
            <a:ext cx="2992765" cy="1756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952296F-B3DA-9E5E-3B12-FA3EAEA10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908"/>
          <a:stretch/>
        </p:blipFill>
        <p:spPr>
          <a:xfrm>
            <a:off x="6561226" y="2416140"/>
            <a:ext cx="3075833" cy="1756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B9DA03B1-E50E-D1C8-157F-F5E27C7C1D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000"/>
          <a:stretch/>
        </p:blipFill>
        <p:spPr>
          <a:xfrm>
            <a:off x="2134108" y="4630421"/>
            <a:ext cx="2992765" cy="1756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2CC5546-FF87-01F3-F040-A8F90E0FF2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2" r="7349" b="8381"/>
          <a:stretch/>
        </p:blipFill>
        <p:spPr>
          <a:xfrm>
            <a:off x="7538378" y="4711105"/>
            <a:ext cx="3075833" cy="1756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81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9F8CE99-93F1-4BD8-3EDD-99CFE23D0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73" b="91327" l="2525" r="97146">
                        <a14:foregroundMark x1="97146" y1="23469" x2="97146" y2="23469"/>
                        <a14:foregroundMark x1="81229" y1="14286" x2="81229" y2="14286"/>
                        <a14:foregroundMark x1="57849" y1="21429" x2="57849" y2="21429"/>
                        <a14:foregroundMark x1="46652" y1="28061" x2="46652" y2="28061"/>
                        <a14:foregroundMark x1="32711" y1="28571" x2="32711" y2="28571"/>
                        <a14:foregroundMark x1="18990" y1="26531" x2="18990" y2="26531"/>
                        <a14:foregroundMark x1="8342" y1="27551" x2="8342" y2="27551"/>
                        <a14:foregroundMark x1="10648" y1="40816" x2="10648" y2="40816"/>
                        <a14:foregroundMark x1="40615" y1="27551" x2="40615" y2="27551"/>
                        <a14:foregroundMark x1="65203" y1="29082" x2="65203" y2="29082"/>
                        <a14:foregroundMark x1="80351" y1="25000" x2="80351" y2="25000"/>
                        <a14:foregroundMark x1="95829" y1="30612" x2="95829" y2="30612"/>
                        <a14:foregroundMark x1="89133" y1="27551" x2="89133" y2="27551"/>
                        <a14:foregroundMark x1="81010" y1="46939" x2="81010" y2="46939"/>
                        <a14:foregroundMark x1="68386" y1="41327" x2="68386" y2="41327"/>
                        <a14:foregroundMark x1="62130" y1="41837" x2="62130" y2="41837"/>
                        <a14:foregroundMark x1="57190" y1="42347" x2="57190" y2="42347"/>
                        <a14:foregroundMark x1="43798" y1="33673" x2="43798" y2="33673"/>
                        <a14:foregroundMark x1="18771" y1="58163" x2="18771" y2="58163"/>
                        <a14:foregroundMark x1="14270" y1="15306" x2="14270" y2="15306"/>
                        <a14:foregroundMark x1="6367" y1="28571" x2="6367" y2="28571"/>
                        <a14:foregroundMark x1="2744" y1="32143" x2="2744" y2="32143"/>
                        <a14:foregroundMark x1="35016" y1="37755" x2="35016" y2="37755"/>
                        <a14:foregroundMark x1="35016" y1="20918" x2="35016" y2="20918"/>
                        <a14:foregroundMark x1="19868" y1="37245" x2="19868" y2="37245"/>
                        <a14:foregroundMark x1="22283" y1="31122" x2="22283" y2="31122"/>
                        <a14:foregroundMark x1="58727" y1="28571" x2="58727" y2="28571"/>
                        <a14:foregroundMark x1="53128" y1="35204" x2="53128" y2="35204"/>
                        <a14:foregroundMark x1="93524" y1="31122" x2="93524" y2="31122"/>
                        <a14:foregroundMark x1="81668" y1="35204" x2="81668" y2="35204"/>
                        <a14:foregroundMark x1="94512" y1="35204" x2="94512" y2="35204"/>
                        <a14:foregroundMark x1="68935" y1="32143" x2="68935" y2="32143"/>
                        <a14:foregroundMark x1="68606" y1="35204" x2="68606" y2="35204"/>
                        <a14:foregroundMark x1="31943" y1="21939" x2="31943" y2="21939"/>
                        <a14:foregroundMark x1="31065" y1="32653" x2="31065" y2="32653"/>
                        <a14:foregroundMark x1="30406" y1="33673" x2="30406" y2="33673"/>
                        <a14:foregroundMark x1="53128" y1="38776" x2="53128" y2="38776"/>
                        <a14:foregroundMark x1="53128" y1="38776" x2="53128" y2="38776"/>
                        <a14:foregroundMark x1="54226" y1="39286" x2="54226" y2="39286"/>
                        <a14:foregroundMark x1="62349" y1="41327" x2="62349" y2="41327"/>
                        <a14:foregroundMark x1="61910" y1="41837" x2="61910" y2="41837"/>
                        <a14:foregroundMark x1="61910" y1="37755" x2="61910" y2="37755"/>
                        <a14:foregroundMark x1="61910" y1="35714" x2="61910" y2="35714"/>
                        <a14:foregroundMark x1="44237" y1="9694" x2="44237" y2="9694"/>
                        <a14:foregroundMark x1="26454" y1="16327" x2="26454" y2="16327"/>
                        <a14:foregroundMark x1="37322" y1="85204" x2="37322" y2="85204"/>
                        <a14:foregroundMark x1="38529" y1="84694" x2="38529" y2="84694"/>
                        <a14:foregroundMark x1="40176" y1="85714" x2="40176" y2="85714"/>
                        <a14:foregroundMark x1="43798" y1="84694" x2="43798" y2="84694"/>
                        <a14:foregroundMark x1="46103" y1="83163" x2="46103" y2="83163"/>
                        <a14:foregroundMark x1="49616" y1="81633" x2="49616" y2="81633"/>
                        <a14:foregroundMark x1="52799" y1="85204" x2="52799" y2="85204"/>
                        <a14:foregroundMark x1="55324" y1="82653" x2="55324" y2="82653"/>
                        <a14:foregroundMark x1="59166" y1="82143" x2="59166" y2="82143"/>
                        <a14:foregroundMark x1="57409" y1="81122" x2="57409" y2="81122"/>
                        <a14:foregroundMark x1="76509" y1="30102" x2="76509" y2="30102"/>
                        <a14:foregroundMark x1="91987" y1="18878" x2="91987" y2="18878"/>
                        <a14:foregroundMark x1="89462" y1="18878" x2="89462" y2="18878"/>
                        <a14:foregroundMark x1="62130" y1="41837" x2="62130" y2="41837"/>
                        <a14:foregroundMark x1="62239" y1="41327" x2="62239" y2="41327"/>
                        <a14:foregroundMark x1="62239" y1="41837" x2="62239" y2="41837"/>
                        <a14:foregroundMark x1="62239" y1="41837" x2="62239" y2="41837"/>
                        <a14:foregroundMark x1="62239" y1="41837" x2="62239" y2="41837"/>
                        <a14:foregroundMark x1="62239" y1="41837" x2="62239" y2="41837"/>
                        <a14:foregroundMark x1="50604" y1="89286" x2="50604" y2="89286"/>
                        <a14:foregroundMark x1="49726" y1="91327" x2="49726" y2="91327"/>
                        <a14:foregroundMark x1="69155" y1="8673" x2="69155" y2="8673"/>
                        <a14:foregroundMark x1="62349" y1="41327" x2="62349" y2="41327"/>
                        <a14:foregroundMark x1="62239" y1="42347" x2="62239" y2="42347"/>
                        <a14:foregroundMark x1="62239" y1="42347" x2="62239" y2="42347"/>
                        <a14:foregroundMark x1="62239" y1="40306" x2="62239" y2="40306"/>
                        <a14:foregroundMark x1="62239" y1="41837" x2="62239" y2="41837"/>
                        <a14:foregroundMark x1="62239" y1="41837" x2="62239" y2="41837"/>
                        <a14:foregroundMark x1="62239" y1="41837" x2="62239" y2="41837"/>
                        <a14:foregroundMark x1="62239" y1="46939" x2="62239" y2="37245"/>
                        <a14:backgroundMark x1="62569" y1="35714" x2="62569" y2="35714"/>
                        <a14:backgroundMark x1="50055" y1="32653" x2="50055" y2="32653"/>
                        <a14:backgroundMark x1="62569" y1="40816" x2="62569" y2="40816"/>
                        <a14:backgroundMark x1="62569" y1="43878" x2="62569" y2="43878"/>
                        <a14:backgroundMark x1="38749" y1="83163" x2="38749" y2="83163"/>
                        <a14:backgroundMark x1="43249" y1="84694" x2="43249" y2="84694"/>
                        <a14:backgroundMark x1="49726" y1="79082" x2="49726" y2="79082"/>
                        <a14:backgroundMark x1="49506" y1="88265" x2="49506" y2="88265"/>
                        <a14:backgroundMark x1="62678" y1="42857" x2="62678" y2="42857"/>
                        <a14:backgroundMark x1="62569" y1="42857" x2="62569" y2="42857"/>
                        <a14:backgroundMark x1="62349" y1="41837" x2="62349" y2="41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11" y="2574598"/>
            <a:ext cx="6942422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0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BAF30A8C-80CF-5AA5-6A76-DFFA5248CEAE}"/>
              </a:ext>
            </a:extLst>
          </p:cNvPr>
          <p:cNvGrpSpPr/>
          <p:nvPr/>
        </p:nvGrpSpPr>
        <p:grpSpPr>
          <a:xfrm>
            <a:off x="1177152" y="595079"/>
            <a:ext cx="4092295" cy="4054191"/>
            <a:chOff x="1177152" y="595079"/>
            <a:chExt cx="4092295" cy="4054191"/>
          </a:xfrm>
        </p:grpSpPr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3ED68465-C014-2352-C60F-D0D57F142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52" y="595079"/>
              <a:ext cx="4092295" cy="4054191"/>
            </a:xfrm>
            <a:prstGeom prst="rect">
              <a:avLst/>
            </a:prstGeom>
          </p:spPr>
        </p:pic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C09CA43C-DB80-6CAE-81C7-90E207AD213F}"/>
                </a:ext>
              </a:extLst>
            </p:cNvPr>
            <p:cNvSpPr/>
            <p:nvPr/>
          </p:nvSpPr>
          <p:spPr>
            <a:xfrm>
              <a:off x="1273874" y="690334"/>
              <a:ext cx="3906839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e-IL" sz="6600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לשחק בכיף</a:t>
              </a:r>
              <a:endParaRPr lang="he-IL" sz="66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D65E3EC6-0E61-75CA-E342-4057FF5ABA03}"/>
              </a:ext>
            </a:extLst>
          </p:cNvPr>
          <p:cNvGrpSpPr/>
          <p:nvPr/>
        </p:nvGrpSpPr>
        <p:grpSpPr>
          <a:xfrm>
            <a:off x="5528818" y="595079"/>
            <a:ext cx="4092295" cy="4054191"/>
            <a:chOff x="5528818" y="595079"/>
            <a:chExt cx="4092295" cy="4054191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89B52F30-ABB5-19A5-4276-C53118383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818" y="595079"/>
              <a:ext cx="4092295" cy="4054191"/>
            </a:xfrm>
            <a:prstGeom prst="rect">
              <a:avLst/>
            </a:prstGeom>
          </p:spPr>
        </p:pic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0ED9EC32-FBB7-6891-15B4-26CD5D3A30FC}"/>
                </a:ext>
              </a:extLst>
            </p:cNvPr>
            <p:cNvSpPr/>
            <p:nvPr/>
          </p:nvSpPr>
          <p:spPr>
            <a:xfrm>
              <a:off x="5850336" y="3200417"/>
              <a:ext cx="3467617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e-IL" sz="7200" b="0" cap="none" spc="0" dirty="0">
                  <a:ln w="0"/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לנגן בכיף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498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6206244F-3A56-0685-5647-049FE96811E0}"/>
              </a:ext>
            </a:extLst>
          </p:cNvPr>
          <p:cNvGrpSpPr/>
          <p:nvPr/>
        </p:nvGrpSpPr>
        <p:grpSpPr>
          <a:xfrm>
            <a:off x="6707892" y="1510227"/>
            <a:ext cx="4004930" cy="3837545"/>
            <a:chOff x="6196904" y="598344"/>
            <a:chExt cx="4004930" cy="3837545"/>
          </a:xfrm>
          <a:effectLst/>
        </p:grpSpPr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137CB5B2-5BC2-3D02-361A-07D6371FC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1"/>
            <a:stretch/>
          </p:blipFill>
          <p:spPr>
            <a:xfrm>
              <a:off x="6261953" y="598344"/>
              <a:ext cx="3939881" cy="3837545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47A379A1-0657-BB4B-BC5D-9828A9B7AB0C}"/>
                </a:ext>
              </a:extLst>
            </p:cNvPr>
            <p:cNvSpPr/>
            <p:nvPr/>
          </p:nvSpPr>
          <p:spPr>
            <a:xfrm>
              <a:off x="7304136" y="2062201"/>
              <a:ext cx="256192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b="0" cap="none" spc="0" dirty="0">
                  <a:ln w="0"/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n-US" sz="7200" b="1" cap="none" spc="0" dirty="0">
                  <a:ln w="0">
                    <a:solidFill>
                      <a:srgbClr val="FF000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piano</a:t>
              </a:r>
              <a:endParaRPr lang="he-IL" sz="7200" b="1" cap="none" spc="0" dirty="0">
                <a:ln w="0"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220C938D-BE4B-C125-37D4-764CD3486FF4}"/>
                </a:ext>
              </a:extLst>
            </p:cNvPr>
            <p:cNvSpPr/>
            <p:nvPr/>
          </p:nvSpPr>
          <p:spPr>
            <a:xfrm rot="16200000">
              <a:off x="5803367" y="1785078"/>
              <a:ext cx="198740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b="1" cap="none" spc="0" dirty="0">
                  <a:ln w="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Play </a:t>
              </a:r>
            </a:p>
          </p:txBody>
        </p:sp>
      </p:grp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1257686F-D8C4-397C-3C32-B591B0F11F7B}"/>
              </a:ext>
            </a:extLst>
          </p:cNvPr>
          <p:cNvGrpSpPr/>
          <p:nvPr/>
        </p:nvGrpSpPr>
        <p:grpSpPr>
          <a:xfrm>
            <a:off x="2311968" y="1510226"/>
            <a:ext cx="3939881" cy="3837545"/>
            <a:chOff x="2156119" y="598344"/>
            <a:chExt cx="3939881" cy="3837545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030BB2D3-4ACE-3350-0156-15FE3D8C4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119" y="598344"/>
              <a:ext cx="3939881" cy="3837545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521525CC-8C2D-21CC-2AFA-F3E627C1077A}"/>
                </a:ext>
              </a:extLst>
            </p:cNvPr>
            <p:cNvSpPr/>
            <p:nvPr/>
          </p:nvSpPr>
          <p:spPr>
            <a:xfrm>
              <a:off x="3084626" y="2062201"/>
              <a:ext cx="2855525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dirty="0">
                  <a:ln w="0">
                    <a:solidFill>
                      <a:srgbClr val="FF000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n-US" sz="7200" b="1" dirty="0">
                  <a:ln w="0">
                    <a:solidFill>
                      <a:srgbClr val="FF000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games</a:t>
              </a:r>
            </a:p>
          </p:txBody>
        </p:sp>
        <p:sp>
          <p:nvSpPr>
            <p:cNvPr id="11" name="מלבן 10">
              <a:extLst>
                <a:ext uri="{FF2B5EF4-FFF2-40B4-BE49-F238E27FC236}">
                  <a16:creationId xmlns:a16="http://schemas.microsoft.com/office/drawing/2014/main" id="{9B92F164-5271-7533-358E-E402E4A2FA59}"/>
                </a:ext>
              </a:extLst>
            </p:cNvPr>
            <p:cNvSpPr/>
            <p:nvPr/>
          </p:nvSpPr>
          <p:spPr>
            <a:xfrm rot="16200000">
              <a:off x="1798933" y="1785079"/>
              <a:ext cx="198740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b="1" cap="none" spc="0" dirty="0">
                  <a:ln w="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Play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011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F9916FEE-A93D-9F7A-1D54-3DAD78F5B5C9}"/>
              </a:ext>
            </a:extLst>
          </p:cNvPr>
          <p:cNvGrpSpPr/>
          <p:nvPr/>
        </p:nvGrpSpPr>
        <p:grpSpPr>
          <a:xfrm>
            <a:off x="52725" y="2587023"/>
            <a:ext cx="2826415" cy="1634214"/>
            <a:chOff x="3860748" y="3256414"/>
            <a:chExt cx="2826415" cy="1634214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49E914CE-BF04-5C07-2FF7-A21873736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33" b="29167" l="67429" r="88000">
                          <a14:foregroundMark x1="67429" y1="8333" x2="67429" y2="8333"/>
                        </a14:backgroundRemoval>
                      </a14:imgEffect>
                      <a14:imgEffect>
                        <a14:artisticGlowDiffused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05" t="6110" r="9172" b="68213"/>
            <a:stretch/>
          </p:blipFill>
          <p:spPr>
            <a:xfrm>
              <a:off x="4975414" y="3256414"/>
              <a:ext cx="1015945" cy="992856"/>
            </a:xfrm>
            <a:prstGeom prst="rect">
              <a:avLst/>
            </a:prstGeom>
          </p:spPr>
        </p:pic>
        <p:pic>
          <p:nvPicPr>
            <p:cNvPr id="15" name="תמונה 14">
              <a:extLst>
                <a:ext uri="{FF2B5EF4-FFF2-40B4-BE49-F238E27FC236}">
                  <a16:creationId xmlns:a16="http://schemas.microsoft.com/office/drawing/2014/main" id="{E903B0A9-B7F3-FBB1-66F4-D9406E726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142" b="56090" l="42694" r="59662">
                          <a14:foregroundMark x1="46857" y1="38095" x2="46857" y2="38095"/>
                          <a14:foregroundMark x1="53143" y1="37500" x2="53143" y2="37500"/>
                          <a14:backgroundMark x1="52571" y1="42857" x2="52571" y2="42857"/>
                          <a14:backgroundMark x1="46857" y1="36905" x2="46857" y2="36905"/>
                        </a14:backgroundRemoval>
                      </a14:imgEffect>
                      <a14:imgEffect>
                        <a14:artisticGlowDiffused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73" t="34773" r="38217" b="41541"/>
            <a:stretch/>
          </p:blipFill>
          <p:spPr>
            <a:xfrm rot="18921297">
              <a:off x="5909271" y="3533659"/>
              <a:ext cx="531837" cy="570168"/>
            </a:xfrm>
            <a:prstGeom prst="rect">
              <a:avLst/>
            </a:prstGeom>
          </p:spPr>
        </p:pic>
        <p:pic>
          <p:nvPicPr>
            <p:cNvPr id="17" name="תמונה 16">
              <a:extLst>
                <a:ext uri="{FF2B5EF4-FFF2-40B4-BE49-F238E27FC236}">
                  <a16:creationId xmlns:a16="http://schemas.microsoft.com/office/drawing/2014/main" id="{CF9FC717-BE0C-2411-68AC-39648FB0F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142" b="56090" l="42694" r="59662">
                          <a14:foregroundMark x1="46857" y1="38095" x2="46857" y2="38095"/>
                          <a14:foregroundMark x1="53143" y1="37500" x2="53143" y2="37500"/>
                          <a14:backgroundMark x1="52571" y1="42857" x2="52571" y2="42857"/>
                          <a14:backgroundMark x1="46857" y1="36905" x2="46857" y2="36905"/>
                        </a14:backgroundRemoval>
                      </a14:imgEffect>
                      <a14:imgEffect>
                        <a14:artisticGlowDiffused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73" t="34773" r="38217" b="41541"/>
            <a:stretch/>
          </p:blipFill>
          <p:spPr>
            <a:xfrm rot="18921297">
              <a:off x="4192342" y="3318105"/>
              <a:ext cx="811021" cy="869473"/>
            </a:xfrm>
            <a:prstGeom prst="rect">
              <a:avLst/>
            </a:prstGeom>
          </p:spPr>
        </p:pic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EDB6BDF3-C9A4-1C37-A61D-7770BC559E6E}"/>
                </a:ext>
              </a:extLst>
            </p:cNvPr>
            <p:cNvSpPr/>
            <p:nvPr/>
          </p:nvSpPr>
          <p:spPr>
            <a:xfrm>
              <a:off x="3860748" y="4244297"/>
              <a:ext cx="282641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>
                    <a:noFill/>
                  </a:ln>
                  <a:latin typeface="MV Boli" panose="02000500030200090000" pitchFamily="2" charset="0"/>
                  <a:cs typeface="MV Boli" panose="02000500030200090000" pitchFamily="2" charset="0"/>
                </a:rPr>
                <a:t>TIC Tac Toe</a:t>
              </a:r>
              <a:endParaRPr lang="he-IL" sz="3600" cap="none" spc="0" dirty="0">
                <a:ln w="0">
                  <a:noFill/>
                </a:ln>
                <a:solidFill>
                  <a:schemeClr val="tx1"/>
                </a:solidFill>
                <a:latin typeface="MV Boli" panose="02000500030200090000" pitchFamily="2" charset="0"/>
              </a:endParaRPr>
            </a:p>
          </p:txBody>
        </p:sp>
      </p:grpSp>
      <p:grpSp>
        <p:nvGrpSpPr>
          <p:cNvPr id="31" name="קבוצה 30">
            <a:extLst>
              <a:ext uri="{FF2B5EF4-FFF2-40B4-BE49-F238E27FC236}">
                <a16:creationId xmlns:a16="http://schemas.microsoft.com/office/drawing/2014/main" id="{2B4869BD-21D1-B352-3D1A-6D8BFFFBC16B}"/>
              </a:ext>
            </a:extLst>
          </p:cNvPr>
          <p:cNvGrpSpPr/>
          <p:nvPr/>
        </p:nvGrpSpPr>
        <p:grpSpPr>
          <a:xfrm>
            <a:off x="6096000" y="5028847"/>
            <a:ext cx="2776814" cy="1520355"/>
            <a:chOff x="5668992" y="3347213"/>
            <a:chExt cx="2776814" cy="1520355"/>
          </a:xfrm>
        </p:grpSpPr>
        <p:pic>
          <p:nvPicPr>
            <p:cNvPr id="14" name="תמונה 13">
              <a:extLst>
                <a:ext uri="{FF2B5EF4-FFF2-40B4-BE49-F238E27FC236}">
                  <a16:creationId xmlns:a16="http://schemas.microsoft.com/office/drawing/2014/main" id="{AA35214F-93C8-5FD0-C0B5-C077AEDC3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Diffused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99"/>
            <a:stretch/>
          </p:blipFill>
          <p:spPr>
            <a:xfrm>
              <a:off x="5668992" y="3347213"/>
              <a:ext cx="2776814" cy="742405"/>
            </a:xfrm>
            <a:prstGeom prst="rect">
              <a:avLst/>
            </a:prstGeom>
          </p:spPr>
        </p:pic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F6F07138-A4FE-E3E4-C7D1-45B30B386683}"/>
                </a:ext>
              </a:extLst>
            </p:cNvPr>
            <p:cNvSpPr/>
            <p:nvPr/>
          </p:nvSpPr>
          <p:spPr>
            <a:xfrm>
              <a:off x="5912695" y="4221237"/>
              <a:ext cx="228940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cap="none" spc="0" dirty="0">
                  <a:ln w="0">
                    <a:noFill/>
                  </a:ln>
                  <a:solidFill>
                    <a:schemeClr val="tx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Bull’s Eye</a:t>
              </a:r>
              <a:endParaRPr lang="he-IL" sz="3600" cap="none" spc="0" dirty="0">
                <a:ln w="0">
                  <a:noFill/>
                </a:ln>
                <a:solidFill>
                  <a:schemeClr val="tx1"/>
                </a:solidFill>
                <a:latin typeface="MV Boli" panose="02000500030200090000" pitchFamily="2" charset="0"/>
              </a:endParaRPr>
            </a:p>
          </p:txBody>
        </p:sp>
      </p:grpSp>
      <p:grpSp>
        <p:nvGrpSpPr>
          <p:cNvPr id="32" name="קבוצה 31">
            <a:extLst>
              <a:ext uri="{FF2B5EF4-FFF2-40B4-BE49-F238E27FC236}">
                <a16:creationId xmlns:a16="http://schemas.microsoft.com/office/drawing/2014/main" id="{AA4CF8AE-427B-CF68-4BA1-BCFDBD5AF2ED}"/>
              </a:ext>
            </a:extLst>
          </p:cNvPr>
          <p:cNvGrpSpPr/>
          <p:nvPr/>
        </p:nvGrpSpPr>
        <p:grpSpPr>
          <a:xfrm>
            <a:off x="6240510" y="2759657"/>
            <a:ext cx="3308919" cy="1679613"/>
            <a:chOff x="6590134" y="2622307"/>
            <a:chExt cx="3308919" cy="1679613"/>
          </a:xfrm>
        </p:grpSpPr>
        <p:pic>
          <p:nvPicPr>
            <p:cNvPr id="29" name="תמונה 28">
              <a:extLst>
                <a:ext uri="{FF2B5EF4-FFF2-40B4-BE49-F238E27FC236}">
                  <a16:creationId xmlns:a16="http://schemas.microsoft.com/office/drawing/2014/main" id="{1AFAB691-12EB-19A9-4218-372010A96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46" b="93064" l="1754" r="94737">
                          <a14:foregroundMark x1="86550" y1="39306" x2="86550" y2="39306"/>
                          <a14:foregroundMark x1="71053" y1="45087" x2="71053" y2="45087"/>
                          <a14:foregroundMark x1="61111" y1="15029" x2="61111" y2="15029"/>
                          <a14:foregroundMark x1="79532" y1="15029" x2="79532" y2="15029"/>
                          <a14:foregroundMark x1="57602" y1="64162" x2="57602" y2="64162"/>
                          <a14:foregroundMark x1="83333" y1="61850" x2="83333" y2="61850"/>
                          <a14:foregroundMark x1="71930" y1="28324" x2="71930" y2="28324"/>
                          <a14:foregroundMark x1="56140" y1="33526" x2="56140" y2="33526"/>
                          <a14:foregroundMark x1="11988" y1="19653" x2="11988" y2="19653"/>
                          <a14:foregroundMark x1="7018" y1="38728" x2="7018" y2="38728"/>
                          <a14:foregroundMark x1="2632" y1="41040" x2="2632" y2="41040"/>
                          <a14:foregroundMark x1="45614" y1="24277" x2="45614" y2="24277"/>
                          <a14:foregroundMark x1="45614" y1="64162" x2="45614" y2="64162"/>
                          <a14:foregroundMark x1="44444" y1="84971" x2="44444" y2="84971"/>
                          <a14:foregroundMark x1="3509" y1="18497" x2="3509" y2="18497"/>
                          <a14:foregroundMark x1="4678" y1="57225" x2="4678" y2="57225"/>
                          <a14:foregroundMark x1="3216" y1="72832" x2="3216" y2="72832"/>
                          <a14:foregroundMark x1="2924" y1="58960" x2="2924" y2="58960"/>
                          <a14:foregroundMark x1="3216" y1="85549" x2="3216" y2="85549"/>
                          <a14:foregroundMark x1="3509" y1="8092" x2="3509" y2="8092"/>
                          <a14:foregroundMark x1="38596" y1="89595" x2="38596" y2="89595"/>
                          <a14:foregroundMark x1="32749" y1="89595" x2="32749" y2="89595"/>
                          <a14:foregroundMark x1="26608" y1="92486" x2="26608" y2="92486"/>
                          <a14:foregroundMark x1="19883" y1="92486" x2="19883" y2="92486"/>
                          <a14:foregroundMark x1="18129" y1="92486" x2="18129" y2="92486"/>
                          <a14:foregroundMark x1="13450" y1="92486" x2="9357" y2="92486"/>
                          <a14:foregroundMark x1="45614" y1="33526" x2="46199" y2="75723"/>
                          <a14:foregroundMark x1="65789" y1="34682" x2="73977" y2="80347"/>
                          <a14:foregroundMark x1="73977" y1="80347" x2="66082" y2="40462"/>
                          <a14:foregroundMark x1="66082" y1="40462" x2="80409" y2="23121"/>
                          <a14:foregroundMark x1="86842" y1="33526" x2="65205" y2="56069"/>
                          <a14:foregroundMark x1="65205" y1="56069" x2="65789" y2="17919"/>
                          <a14:foregroundMark x1="65789" y1="17919" x2="90643" y2="14451"/>
                          <a14:foregroundMark x1="90643" y1="14451" x2="91228" y2="15029"/>
                          <a14:foregroundMark x1="91228" y1="15029" x2="93275" y2="56069"/>
                          <a14:foregroundMark x1="93275" y1="56069" x2="85965" y2="93064"/>
                          <a14:foregroundMark x1="85965" y1="93064" x2="54094" y2="91329"/>
                          <a14:foregroundMark x1="52339" y1="8671" x2="61404" y2="92486"/>
                          <a14:foregroundMark x1="55556" y1="13873" x2="80117" y2="13295"/>
                          <a14:foregroundMark x1="80117" y1="13295" x2="94737" y2="18497"/>
                          <a14:foregroundMark x1="46491" y1="15029" x2="46491" y2="15029"/>
                          <a14:foregroundMark x1="36257" y1="5202" x2="36257" y2="5202"/>
                          <a14:foregroundMark x1="28655" y1="5202" x2="28655" y2="5202"/>
                          <a14:foregroundMark x1="17836" y1="5202" x2="17836" y2="5202"/>
                          <a14:foregroundMark x1="23977" y1="42197" x2="23977" y2="42197"/>
                          <a14:foregroundMark x1="38012" y1="28324" x2="38012" y2="28324"/>
                          <a14:foregroundMark x1="36842" y1="54335" x2="21053" y2="75723"/>
                          <a14:foregroundMark x1="21053" y1="75723" x2="5848" y2="54335"/>
                          <a14:foregroundMark x1="5848" y1="54335" x2="19591" y2="6358"/>
                          <a14:foregroundMark x1="19591" y1="6358" x2="40643" y2="35838"/>
                          <a14:foregroundMark x1="40643" y1="35838" x2="40643" y2="36994"/>
                          <a14:foregroundMark x1="34211" y1="41618" x2="34211" y2="41618"/>
                          <a14:foregroundMark x1="22515" y1="44509" x2="22515" y2="44509"/>
                          <a14:foregroundMark x1="22515" y1="44509" x2="36550" y2="32948"/>
                          <a14:foregroundMark x1="22222" y1="38150" x2="28363" y2="50867"/>
                          <a14:foregroundMark x1="20468" y1="34104" x2="22807" y2="71676"/>
                          <a14:foregroundMark x1="22807" y1="71676" x2="25731" y2="43353"/>
                          <a14:foregroundMark x1="18713" y1="25434" x2="27778" y2="30058"/>
                          <a14:foregroundMark x1="36550" y1="42775" x2="24561" y2="72832"/>
                          <a14:foregroundMark x1="24561" y1="72832" x2="3509" y2="67052"/>
                          <a14:foregroundMark x1="3509" y1="67052" x2="34211" y2="76301"/>
                          <a14:foregroundMark x1="34211" y1="76301" x2="36257" y2="58382"/>
                          <a14:foregroundMark x1="45614" y1="8092" x2="45614" y2="89017"/>
                          <a14:foregroundMark x1="44737" y1="91329" x2="7895" y2="92486"/>
                          <a14:foregroundMark x1="7895" y1="92486" x2="1754" y2="53179"/>
                          <a14:foregroundMark x1="1754" y1="53179" x2="4094" y2="16185"/>
                          <a14:foregroundMark x1="4094" y1="16185" x2="4971" y2="79769"/>
                          <a14:foregroundMark x1="4678" y1="91908" x2="4678" y2="91908"/>
                          <a14:foregroundMark x1="1462" y1="79769" x2="1462" y2="79769"/>
                          <a14:foregroundMark x1="4094" y1="91908" x2="4094" y2="91908"/>
                          <a14:foregroundMark x1="2632" y1="89017" x2="2632" y2="89017"/>
                          <a14:foregroundMark x1="1462" y1="11561" x2="1462" y2="11561"/>
                          <a14:foregroundMark x1="5556" y1="8671" x2="5556" y2="8671"/>
                          <a14:foregroundMark x1="2339" y1="8092" x2="23977" y2="6358"/>
                          <a14:foregroundMark x1="23977" y1="6358" x2="42690" y2="6936"/>
                          <a14:foregroundMark x1="42690" y1="6936" x2="44737" y2="8671"/>
                          <a14:foregroundMark x1="16959" y1="41040" x2="21930" y2="24277"/>
                          <a14:foregroundMark x1="15205" y1="39884" x2="21930" y2="50289"/>
                          <a14:foregroundMark x1="68713" y1="36994" x2="75731" y2="473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3353" y="2622307"/>
              <a:ext cx="2641990" cy="859675"/>
            </a:xfrm>
            <a:prstGeom prst="rect">
              <a:avLst/>
            </a:prstGeom>
          </p:spPr>
        </p:pic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2AEF8143-762A-432E-ABC3-71738ECC99E8}"/>
                </a:ext>
              </a:extLst>
            </p:cNvPr>
            <p:cNvSpPr/>
            <p:nvPr/>
          </p:nvSpPr>
          <p:spPr>
            <a:xfrm>
              <a:off x="6590134" y="3655589"/>
              <a:ext cx="330891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cap="none" spc="0" dirty="0">
                  <a:ln w="0">
                    <a:noFill/>
                  </a:ln>
                  <a:solidFill>
                    <a:schemeClr val="tx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Memory Game</a:t>
              </a:r>
              <a:endParaRPr lang="he-IL" sz="3600" cap="none" spc="0" dirty="0">
                <a:ln w="0">
                  <a:noFill/>
                </a:ln>
                <a:solidFill>
                  <a:schemeClr val="tx1"/>
                </a:solidFill>
                <a:latin typeface="MV Boli" panose="02000500030200090000" pitchFamily="2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9CF686F6-2053-33A8-2B2D-1E9B90D58352}"/>
              </a:ext>
            </a:extLst>
          </p:cNvPr>
          <p:cNvGrpSpPr/>
          <p:nvPr/>
        </p:nvGrpSpPr>
        <p:grpSpPr>
          <a:xfrm>
            <a:off x="2879140" y="2587023"/>
            <a:ext cx="2881722" cy="1634213"/>
            <a:chOff x="4177557" y="4566695"/>
            <a:chExt cx="2881722" cy="1634213"/>
          </a:xfrm>
        </p:grpSpPr>
        <p:grpSp>
          <p:nvGrpSpPr>
            <p:cNvPr id="36" name="קבוצה 35">
              <a:extLst>
                <a:ext uri="{FF2B5EF4-FFF2-40B4-BE49-F238E27FC236}">
                  <a16:creationId xmlns:a16="http://schemas.microsoft.com/office/drawing/2014/main" id="{CF2FD0E5-DEC9-6F7E-14DC-9C58987D328C}"/>
                </a:ext>
              </a:extLst>
            </p:cNvPr>
            <p:cNvGrpSpPr/>
            <p:nvPr/>
          </p:nvGrpSpPr>
          <p:grpSpPr>
            <a:xfrm>
              <a:off x="4177557" y="4566695"/>
              <a:ext cx="2881722" cy="742406"/>
              <a:chOff x="3039039" y="1904177"/>
              <a:chExt cx="2881722" cy="742406"/>
            </a:xfrm>
          </p:grpSpPr>
          <p:pic>
            <p:nvPicPr>
              <p:cNvPr id="34" name="תמונה 33">
                <a:extLst>
                  <a:ext uri="{FF2B5EF4-FFF2-40B4-BE49-F238E27FC236}">
                    <a16:creationId xmlns:a16="http://schemas.microsoft.com/office/drawing/2014/main" id="{F9B7104B-0703-81AC-7F29-B320BAB1F4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289" b="92781" l="9220" r="89362">
                            <a14:foregroundMark x1="63121" y1="89840" x2="63121" y2="89840"/>
                            <a14:foregroundMark x1="31915" y1="8556" x2="31915" y2="8556"/>
                            <a14:foregroundMark x1="53901" y1="85561" x2="53901" y2="85561"/>
                            <a14:foregroundMark x1="68085" y1="81551" x2="68085" y2="81551"/>
                            <a14:foregroundMark x1="60284" y1="92781" x2="60284" y2="92781"/>
                            <a14:foregroundMark x1="60993" y1="81818" x2="60993" y2="8181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781" b="34651"/>
              <a:stretch/>
            </p:blipFill>
            <p:spPr>
              <a:xfrm rot="16200000">
                <a:off x="3680846" y="1262370"/>
                <a:ext cx="742406" cy="2026020"/>
              </a:xfrm>
              <a:prstGeom prst="rect">
                <a:avLst/>
              </a:prstGeom>
            </p:spPr>
          </p:pic>
          <p:pic>
            <p:nvPicPr>
              <p:cNvPr id="35" name="תמונה 34">
                <a:extLst>
                  <a:ext uri="{FF2B5EF4-FFF2-40B4-BE49-F238E27FC236}">
                    <a16:creationId xmlns:a16="http://schemas.microsoft.com/office/drawing/2014/main" id="{8AD9A35B-EB7E-A07C-2637-68041C891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289" b="92781" l="9220" r="89362">
                            <a14:foregroundMark x1="63121" y1="89840" x2="63121" y2="89840"/>
                            <a14:foregroundMark x1="31915" y1="8556" x2="31915" y2="8556"/>
                            <a14:foregroundMark x1="53901" y1="85561" x2="53901" y2="85561"/>
                            <a14:foregroundMark x1="68085" y1="81551" x2="68085" y2="81551"/>
                            <a14:foregroundMark x1="60284" y1="92781" x2="60284" y2="92781"/>
                            <a14:foregroundMark x1="60993" y1="81818" x2="60993" y2="8181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92" t="79139" r="14165" b="4976"/>
              <a:stretch/>
            </p:blipFill>
            <p:spPr>
              <a:xfrm rot="16200000">
                <a:off x="5352805" y="2054350"/>
                <a:ext cx="585012" cy="550901"/>
              </a:xfrm>
              <a:prstGeom prst="rect">
                <a:avLst/>
              </a:prstGeom>
            </p:spPr>
          </p:pic>
        </p:grpSp>
        <p:sp>
          <p:nvSpPr>
            <p:cNvPr id="37" name="מלבן 36">
              <a:extLst>
                <a:ext uri="{FF2B5EF4-FFF2-40B4-BE49-F238E27FC236}">
                  <a16:creationId xmlns:a16="http://schemas.microsoft.com/office/drawing/2014/main" id="{AD64F2CE-E46D-2C85-62D2-F51037F9EE8E}"/>
                </a:ext>
              </a:extLst>
            </p:cNvPr>
            <p:cNvSpPr/>
            <p:nvPr/>
          </p:nvSpPr>
          <p:spPr>
            <a:xfrm>
              <a:off x="4992914" y="5554577"/>
              <a:ext cx="139653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cap="none" spc="0" dirty="0">
                  <a:ln w="0">
                    <a:noFill/>
                  </a:ln>
                  <a:solidFill>
                    <a:schemeClr val="tx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Snake</a:t>
              </a:r>
              <a:endParaRPr lang="he-IL" sz="3600" cap="none" spc="0" dirty="0">
                <a:ln w="0">
                  <a:noFill/>
                </a:ln>
                <a:solidFill>
                  <a:schemeClr val="tx1"/>
                </a:solidFill>
                <a:latin typeface="MV Boli" panose="0200050003020009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26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תמונה 16">
            <a:extLst>
              <a:ext uri="{FF2B5EF4-FFF2-40B4-BE49-F238E27FC236}">
                <a16:creationId xmlns:a16="http://schemas.microsoft.com/office/drawing/2014/main" id="{C381707E-AA44-B937-AD79-4C31CAFD0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6300" r="7419" b="1377"/>
          <a:stretch/>
        </p:blipFill>
        <p:spPr>
          <a:xfrm>
            <a:off x="3975073" y="1780525"/>
            <a:ext cx="3680780" cy="3482642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7F9D788A-C076-2914-3EE8-FD01419DF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t="3272" r="461" b="3272"/>
          <a:stretch/>
        </p:blipFill>
        <p:spPr>
          <a:xfrm>
            <a:off x="376511" y="1807421"/>
            <a:ext cx="3680779" cy="3482642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A031C088-079C-050E-9228-DA32E1360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3177" r="2924" b="3177"/>
          <a:stretch/>
        </p:blipFill>
        <p:spPr>
          <a:xfrm>
            <a:off x="7655853" y="1780525"/>
            <a:ext cx="3680779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50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 - חדר ישיבות">
  <a:themeElements>
    <a:clrScheme name="יונים - חדר ישיבות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יונים - חדר ישיבות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 - חדר ישיבות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2091</TotalTime>
  <Words>62</Words>
  <Application>Microsoft Office PowerPoint</Application>
  <PresentationFormat>מסך רחב</PresentationFormat>
  <Paragraphs>31</Paragraphs>
  <Slides>11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MV Boli</vt:lpstr>
      <vt:lpstr>Wingdings 3</vt:lpstr>
      <vt:lpstr>יונים - חדר ישיבות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sara buxbaum</dc:creator>
  <cp:lastModifiedBy>sara buxbaum</cp:lastModifiedBy>
  <cp:revision>5</cp:revision>
  <dcterms:created xsi:type="dcterms:W3CDTF">2024-08-06T00:58:27Z</dcterms:created>
  <dcterms:modified xsi:type="dcterms:W3CDTF">2024-10-13T23:12:56Z</dcterms:modified>
</cp:coreProperties>
</file>